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567"/>
    <a:srgbClr val="9394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381C-E023-45E5-96EE-3150C1DAA583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428E-7D54-4421-BDA7-63EB7F0EE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0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381C-E023-45E5-96EE-3150C1DAA583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428E-7D54-4421-BDA7-63EB7F0EE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64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381C-E023-45E5-96EE-3150C1DAA583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428E-7D54-4421-BDA7-63EB7F0EE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1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381C-E023-45E5-96EE-3150C1DAA583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428E-7D54-4421-BDA7-63EB7F0EE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882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381C-E023-45E5-96EE-3150C1DAA583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428E-7D54-4421-BDA7-63EB7F0EE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875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381C-E023-45E5-96EE-3150C1DAA583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428E-7D54-4421-BDA7-63EB7F0EE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91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381C-E023-45E5-96EE-3150C1DAA583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428E-7D54-4421-BDA7-63EB7F0EE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545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381C-E023-45E5-96EE-3150C1DAA583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428E-7D54-4421-BDA7-63EB7F0EE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28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381C-E023-45E5-96EE-3150C1DAA583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428E-7D54-4421-BDA7-63EB7F0EE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39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381C-E023-45E5-96EE-3150C1DAA583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428E-7D54-4421-BDA7-63EB7F0EE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225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381C-E023-45E5-96EE-3150C1DAA583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428E-7D54-4421-BDA7-63EB7F0EE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51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E381C-E023-45E5-96EE-3150C1DAA583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8428E-7D54-4421-BDA7-63EB7F0EE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324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8" name="Picture 4" descr="http://xahmusic.org/music/_p/turn_around_lyrics_diag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303" y="0"/>
            <a:ext cx="9343697" cy="722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81655" y="851338"/>
            <a:ext cx="2385848" cy="109307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482662" y="4429918"/>
            <a:ext cx="1644869" cy="1550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482662" y="3602038"/>
            <a:ext cx="1045780" cy="265769"/>
          </a:xfrm>
          <a:prstGeom prst="rect">
            <a:avLst/>
          </a:prstGeom>
          <a:solidFill>
            <a:srgbClr val="939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495392" y="1506822"/>
            <a:ext cx="1135117" cy="265769"/>
          </a:xfrm>
          <a:prstGeom prst="rect">
            <a:avLst/>
          </a:prstGeom>
          <a:solidFill>
            <a:srgbClr val="939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424855" y="1492654"/>
            <a:ext cx="1103587" cy="378187"/>
          </a:xfrm>
          <a:prstGeom prst="rect">
            <a:avLst/>
          </a:prstGeom>
          <a:solidFill>
            <a:srgbClr val="6465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204841" y="5796546"/>
            <a:ext cx="1103587" cy="761909"/>
          </a:xfrm>
          <a:prstGeom prst="rect">
            <a:avLst/>
          </a:prstGeom>
          <a:solidFill>
            <a:srgbClr val="6465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078715" y="2107034"/>
            <a:ext cx="2769478" cy="193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809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1714" y="699923"/>
            <a:ext cx="2209800" cy="1057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6587" y="537998"/>
            <a:ext cx="1743075" cy="15144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7314" y="1338098"/>
            <a:ext cx="1143000" cy="714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3310" y="1338098"/>
            <a:ext cx="1076325" cy="419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7884" y="937418"/>
            <a:ext cx="2181225" cy="1809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0430" y="537998"/>
            <a:ext cx="1076325" cy="2381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96371" y="528473"/>
            <a:ext cx="990600" cy="2476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1714" y="3343275"/>
            <a:ext cx="2209800" cy="10572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6587" y="3181350"/>
            <a:ext cx="1743075" cy="15144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7314" y="3981450"/>
            <a:ext cx="1143000" cy="7143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3310" y="3981450"/>
            <a:ext cx="1076325" cy="4191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7884" y="3580770"/>
            <a:ext cx="2181225" cy="1809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0430" y="3181350"/>
            <a:ext cx="1076325" cy="2381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96371" y="3171825"/>
            <a:ext cx="990600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455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Egglescliffe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M Clarkson</dc:creator>
  <cp:lastModifiedBy>Mr M Clarkson</cp:lastModifiedBy>
  <cp:revision>1</cp:revision>
  <dcterms:created xsi:type="dcterms:W3CDTF">2019-06-25T11:11:45Z</dcterms:created>
  <dcterms:modified xsi:type="dcterms:W3CDTF">2019-06-25T11:12:12Z</dcterms:modified>
</cp:coreProperties>
</file>