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8" r:id="rId4"/>
    <p:sldId id="269" r:id="rId5"/>
    <p:sldId id="258" r:id="rId6"/>
    <p:sldId id="260" r:id="rId7"/>
    <p:sldId id="259" r:id="rId8"/>
    <p:sldId id="261" r:id="rId9"/>
    <p:sldId id="267" r:id="rId10"/>
    <p:sldId id="262" r:id="rId11"/>
    <p:sldId id="263" r:id="rId12"/>
    <p:sldId id="264" r:id="rId13"/>
    <p:sldId id="265" r:id="rId14"/>
    <p:sldId id="271" r:id="rId15"/>
    <p:sldId id="270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indra.com/8ball/front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Parsons Problems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Mark Clarkson</a:t>
            </a:r>
          </a:p>
          <a:p>
            <a:r>
              <a:rPr lang="en-GB" dirty="0" smtClean="0"/>
              <a:t>CAS North East Conference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10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KS3 Example - Magic 8 Ball</a:t>
            </a:r>
            <a:endParaRPr lang="en-GB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229" y="2359079"/>
            <a:ext cx="919162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KS3 Example - Magic 8 Ball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00" y="-132204"/>
            <a:ext cx="4863251" cy="699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KS3 Example - Magic 8 Ball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102" y="-208751"/>
            <a:ext cx="4980098" cy="7142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00" y="-132204"/>
            <a:ext cx="4863251" cy="699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Bonnie Tyler - Total Eclipse Of The Heart 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5478391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0"/>
            <a:ext cx="10654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5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http://xahmusic.org/music/_p/turn_around_lyrics_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03" y="0"/>
            <a:ext cx="9343697" cy="722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14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Ideas: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/>
              <a:t>Flowcharts 		– 	Cup of Tea 	(peach slips)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Natural English 	</a:t>
            </a:r>
            <a:r>
              <a:rPr lang="en-GB" sz="3200" dirty="0" smtClean="0">
                <a:sym typeface="Wingdings" panose="05000000000000000000" pitchFamily="2" charset="2"/>
              </a:rPr>
              <a:t> 	Scratch 		(blue slips)</a:t>
            </a:r>
          </a:p>
          <a:p>
            <a:pPr>
              <a:lnSpc>
                <a:spcPct val="150000"/>
              </a:lnSpc>
            </a:pPr>
            <a:r>
              <a:rPr lang="en-GB" sz="3200" dirty="0" smtClean="0">
                <a:sym typeface="Wingdings" panose="05000000000000000000" pitchFamily="2" charset="2"/>
              </a:rPr>
              <a:t>Scratch 		 	Python 		(purple slips)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Fill in the gaps 	– 	While Loops	(white booklet)</a:t>
            </a:r>
          </a:p>
          <a:p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291554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Additional Examples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/>
              <a:t>GCSE exam prep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Bubble sort (Python and Java versions)</a:t>
            </a:r>
            <a:endParaRPr lang="en-GB" sz="3200" dirty="0" smtClean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GB" sz="3200" dirty="0" smtClean="0">
                <a:sym typeface="Wingdings" panose="05000000000000000000" pitchFamily="2" charset="2"/>
              </a:rPr>
              <a:t>Tree Traversal Algorithms</a:t>
            </a:r>
            <a:endParaRPr lang="en-GB" sz="3200" dirty="0" smtClean="0"/>
          </a:p>
          <a:p>
            <a:endParaRPr lang="en-GB" sz="3200" dirty="0" smtClean="0"/>
          </a:p>
        </p:txBody>
      </p:sp>
      <p:pic>
        <p:nvPicPr>
          <p:cNvPr id="7169" name="Picture 1" descr="For the following binary tree what does the follo &#10;sub P (TreeNode) &#10;If Leftpointer(TreeNode) &#10;P ( TreeNode. LeftNode ) &#10;If Right?ointer ( TreeNode) &#10;P ( TreeNode. RightNode )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4056993"/>
            <a:ext cx="501967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469931" y="4960882"/>
            <a:ext cx="1893996" cy="1153223"/>
            <a:chOff x="1692166" y="5202620"/>
            <a:chExt cx="1893996" cy="1153223"/>
          </a:xfrm>
        </p:grpSpPr>
        <p:sp>
          <p:nvSpPr>
            <p:cNvPr id="4" name="Rectangle 3"/>
            <p:cNvSpPr/>
            <p:nvPr/>
          </p:nvSpPr>
          <p:spPr>
            <a:xfrm>
              <a:off x="1692166" y="5202620"/>
              <a:ext cx="1891862" cy="11532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170" name="Picture 2" descr="Machine generated alternative text:&#10;&#10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737" y="5218560"/>
              <a:ext cx="1876425" cy="1000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940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Clarkson’s Golden Rules for </a:t>
            </a:r>
            <a:br>
              <a:rPr lang="en-GB" dirty="0" smtClean="0"/>
            </a:br>
            <a:r>
              <a:rPr lang="en-GB" dirty="0" smtClean="0"/>
              <a:t>Teaching programming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 smtClean="0"/>
              <a:t>Never set a task you haven’t programmed yourself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 smtClean="0"/>
              <a:t>Program your own solution, then remove code to provide a scaffold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 smtClean="0"/>
              <a:t>Every student needs their own level of help and support,</a:t>
            </a:r>
            <a:br>
              <a:rPr lang="en-GB" sz="2800" dirty="0" smtClean="0"/>
            </a:br>
            <a:r>
              <a:rPr lang="en-GB" sz="2800" dirty="0" smtClean="0"/>
              <a:t>but talented programmers will not be stunted by it!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280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smtClean="0"/>
              <a:t>Write down the lyrics for the </a:t>
            </a:r>
          </a:p>
          <a:p>
            <a:pPr marL="0" indent="0">
              <a:buNone/>
            </a:pPr>
            <a:r>
              <a:rPr lang="en-GB" sz="3600" dirty="0" smtClean="0"/>
              <a:t>first verse of </a:t>
            </a:r>
            <a:r>
              <a:rPr lang="en-GB" sz="3600" i="1" dirty="0" smtClean="0"/>
              <a:t>Elton John’s </a:t>
            </a:r>
          </a:p>
          <a:p>
            <a:pPr marL="0" indent="0">
              <a:buNone/>
            </a:pPr>
            <a:r>
              <a:rPr lang="en-GB" sz="3600" b="1" dirty="0" smtClean="0"/>
              <a:t>Your Song</a:t>
            </a:r>
            <a:endParaRPr lang="en-GB" sz="3600" b="1" dirty="0"/>
          </a:p>
        </p:txBody>
      </p:sp>
      <p:pic>
        <p:nvPicPr>
          <p:cNvPr id="5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656" y="1973720"/>
            <a:ext cx="4296103" cy="44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7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 rearrange these lines</a:t>
            </a:r>
            <a:endParaRPr lang="en-GB" dirty="0"/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656" y="1973720"/>
            <a:ext cx="4296103" cy="44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And this one's for you</a:t>
            </a:r>
          </a:p>
          <a:p>
            <a:r>
              <a:rPr lang="en-GB" dirty="0"/>
              <a:t>I don't have much money but boy if I did</a:t>
            </a:r>
          </a:p>
          <a:p>
            <a:r>
              <a:rPr lang="en-GB" dirty="0" smtClean="0"/>
              <a:t>If </a:t>
            </a:r>
            <a:r>
              <a:rPr lang="en-GB" dirty="0"/>
              <a:t>I was a sculptor but then again </a:t>
            </a:r>
            <a:r>
              <a:rPr lang="en-GB" dirty="0" smtClean="0"/>
              <a:t>no</a:t>
            </a:r>
          </a:p>
          <a:p>
            <a:r>
              <a:rPr lang="en-GB" dirty="0"/>
              <a:t>It's a little bit funny this feeling inside</a:t>
            </a:r>
          </a:p>
          <a:p>
            <a:r>
              <a:rPr lang="en-GB" dirty="0" smtClean="0"/>
              <a:t>I'd </a:t>
            </a:r>
            <a:r>
              <a:rPr lang="en-GB" dirty="0"/>
              <a:t>buy a big house where we both could live</a:t>
            </a:r>
          </a:p>
          <a:p>
            <a:r>
              <a:rPr lang="en-GB" dirty="0" smtClean="0"/>
              <a:t>I'm </a:t>
            </a:r>
            <a:r>
              <a:rPr lang="en-GB" dirty="0"/>
              <a:t>not one of those who can easily hide</a:t>
            </a:r>
          </a:p>
          <a:p>
            <a:r>
              <a:rPr lang="en-GB" dirty="0" smtClean="0"/>
              <a:t>Oh </a:t>
            </a:r>
            <a:r>
              <a:rPr lang="en-GB" dirty="0"/>
              <a:t>I know it's not much but it's the best I can do</a:t>
            </a:r>
          </a:p>
          <a:p>
            <a:r>
              <a:rPr lang="en-GB" dirty="0"/>
              <a:t>Or a man who makes potions in a traveling show</a:t>
            </a:r>
          </a:p>
          <a:p>
            <a:r>
              <a:rPr lang="en-GB" dirty="0"/>
              <a:t>My gift is my </a:t>
            </a:r>
            <a:r>
              <a:rPr lang="en-GB" dirty="0" smtClean="0"/>
              <a:t>song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02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 rearrange these lines</a:t>
            </a:r>
            <a:endParaRPr lang="en-GB" dirty="0"/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656" y="1973720"/>
            <a:ext cx="4296103" cy="44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It's a little bit funny this feeling </a:t>
            </a:r>
            <a:r>
              <a:rPr lang="en-GB" dirty="0" smtClean="0"/>
              <a:t>inside</a:t>
            </a:r>
          </a:p>
          <a:p>
            <a:r>
              <a:rPr lang="en-GB" dirty="0"/>
              <a:t>I'm not one of those who can easily </a:t>
            </a:r>
            <a:r>
              <a:rPr lang="en-GB" dirty="0" smtClean="0"/>
              <a:t>hide</a:t>
            </a:r>
            <a:endParaRPr lang="en-GB" dirty="0"/>
          </a:p>
          <a:p>
            <a:r>
              <a:rPr lang="en-GB" dirty="0" smtClean="0"/>
              <a:t>I </a:t>
            </a:r>
            <a:r>
              <a:rPr lang="en-GB" dirty="0"/>
              <a:t>don't have much money but boy if I did</a:t>
            </a:r>
          </a:p>
          <a:p>
            <a:r>
              <a:rPr lang="en-GB" dirty="0"/>
              <a:t>I'd buy a big house where we both could live</a:t>
            </a:r>
          </a:p>
          <a:p>
            <a:r>
              <a:rPr lang="en-GB" dirty="0"/>
              <a:t>If I was a sculptor but then again </a:t>
            </a:r>
            <a:r>
              <a:rPr lang="en-GB" dirty="0" smtClean="0"/>
              <a:t>no</a:t>
            </a:r>
          </a:p>
          <a:p>
            <a:r>
              <a:rPr lang="en-GB" dirty="0"/>
              <a:t>Or a man who makes potions in a traveling </a:t>
            </a:r>
            <a:r>
              <a:rPr lang="en-GB" dirty="0" smtClean="0"/>
              <a:t>show</a:t>
            </a:r>
            <a:endParaRPr lang="en-GB" dirty="0"/>
          </a:p>
          <a:p>
            <a:r>
              <a:rPr lang="en-GB" dirty="0" smtClean="0"/>
              <a:t>Oh </a:t>
            </a:r>
            <a:r>
              <a:rPr lang="en-GB" dirty="0"/>
              <a:t>I know it's not much but it's the best I can do</a:t>
            </a:r>
          </a:p>
          <a:p>
            <a:r>
              <a:rPr lang="en-GB" dirty="0" smtClean="0"/>
              <a:t>My </a:t>
            </a:r>
            <a:r>
              <a:rPr lang="en-GB" dirty="0"/>
              <a:t>gift is my </a:t>
            </a:r>
            <a:r>
              <a:rPr lang="en-GB" dirty="0" smtClean="0"/>
              <a:t>song</a:t>
            </a:r>
          </a:p>
          <a:p>
            <a:r>
              <a:rPr lang="en-GB" dirty="0"/>
              <a:t>And this one's for you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01 - Your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85" y="459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2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I start?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10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Programming equivalent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Write a computer program to simulate a Magic 8 Ball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……………………………………………………………………………………………………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……………………………………………………………………………………………………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……………………………………………………………………………………………………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……………………………………………………………………………………………………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……………………………………………………………………………………………………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……………………………………………………………………………………………………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……………………………………………………………………………………………………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903038"/>
            <a:ext cx="10820401" cy="329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4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English equivalent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Discuss the motivations of the Capulet family in Romeo and Juliet.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……………………………………………………………………………………………………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……………………………………………………………………………………………………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……………………………………………………………………………………………………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……………………………………………………………………………………………………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……………………………………………………………………………………………………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……………………………………………………………………………………………………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……………………………………………………………………………………………………</a:t>
            </a:r>
          </a:p>
        </p:txBody>
      </p:sp>
      <p:pic>
        <p:nvPicPr>
          <p:cNvPr id="5122" name="Picture 2" descr="http://downloads.bbc.co.uk/skillswise/english/en12plan/images/en12plan-l1-f-using-a-writing-frame-560x7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9" y="136743"/>
            <a:ext cx="4686300" cy="66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pinimg.com/736x/7f/56/b6/7f56b66411f7ae5ef7c586c339576464--sentence-writing-opinion-wri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16" y="999960"/>
            <a:ext cx="70104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pinimg.com/originals/47/1b/e5/471be5e129ffe32547059e2573a67a2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12" y="537888"/>
            <a:ext cx="8010964" cy="975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mrmichaelmccloskey.com/uploads/3/1/5/4/31540507/690721_or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04320"/>
            <a:ext cx="97536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media3.s-nbcnews.com/j/newscms/2015_40/1245451/151001-training-wheels-bike-mn-1245_1af2dd4bb1a28532e80e5dcaa7977924.nbcnews-ux-600-4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593" y="-1269183"/>
            <a:ext cx="12286593" cy="823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55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Parsons Problems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 smtClean="0"/>
              <a:t>“Parsons </a:t>
            </a:r>
            <a:r>
              <a:rPr lang="en-GB" sz="4000" dirty="0"/>
              <a:t>problems are problems where students build programs from ordering small chunks of provided code</a:t>
            </a:r>
            <a:r>
              <a:rPr lang="en-GB" sz="4000" dirty="0" smtClean="0"/>
              <a:t>.”</a:t>
            </a:r>
          </a:p>
          <a:p>
            <a:pPr marL="0" indent="0">
              <a:buNone/>
            </a:pPr>
            <a:r>
              <a:rPr lang="en-GB" sz="1600" i="1" dirty="0"/>
              <a:t>http://csteachingtips.org/tip/use-parsons-problems-quizzes-and-tests-assess-student-understanding-code</a:t>
            </a:r>
          </a:p>
        </p:txBody>
      </p:sp>
    </p:spTree>
    <p:extLst>
      <p:ext uri="{BB962C8B-B14F-4D97-AF65-F5344CB8AC3E}">
        <p14:creationId xmlns:p14="http://schemas.microsoft.com/office/powerpoint/2010/main" val="106205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272375"/>
            <a:ext cx="10820400" cy="946310"/>
          </a:xfrm>
        </p:spPr>
        <p:txBody>
          <a:bodyPr/>
          <a:lstStyle/>
          <a:p>
            <a:pPr marL="0" indent="0">
              <a:buNone/>
            </a:pPr>
            <a:r>
              <a:rPr lang="en-GB" sz="1800" i="1" dirty="0"/>
              <a:t>https://runestone.academy/runestone/static/JavaReview/Strings/StringPracticeParsons.html</a:t>
            </a:r>
            <a:endParaRPr lang="en-GB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57401"/>
            <a:ext cx="8260641" cy="311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6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1623</TotalTime>
  <Words>332</Words>
  <Application>Microsoft Office PowerPoint</Application>
  <PresentationFormat>Widescreen</PresentationFormat>
  <Paragraphs>69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</vt:lpstr>
      <vt:lpstr>Vapor Trail</vt:lpstr>
      <vt:lpstr>Parsons Problems</vt:lpstr>
      <vt:lpstr>Starter</vt:lpstr>
      <vt:lpstr>Or rearrange these lines</vt:lpstr>
      <vt:lpstr>Or rearrange these lines</vt:lpstr>
      <vt:lpstr>How do I start?</vt:lpstr>
      <vt:lpstr>Programming equivalent</vt:lpstr>
      <vt:lpstr>English equivalent</vt:lpstr>
      <vt:lpstr>Parsons Problems</vt:lpstr>
      <vt:lpstr>Example</vt:lpstr>
      <vt:lpstr>KS3 Example - Magic 8 Ball</vt:lpstr>
      <vt:lpstr>KS3 Example - Magic 8 Ball</vt:lpstr>
      <vt:lpstr>KS3 Example - Magic 8 Ball</vt:lpstr>
      <vt:lpstr>PowerPoint Presentation</vt:lpstr>
      <vt:lpstr>PowerPoint Presentation</vt:lpstr>
      <vt:lpstr>Ideas:</vt:lpstr>
      <vt:lpstr>Additional Examples</vt:lpstr>
      <vt:lpstr>Clarkson’s Golden Rules for  Teaching programming</vt:lpstr>
    </vt:vector>
  </TitlesOfParts>
  <Company>Egglescliffe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Parsons Problems</dc:title>
  <dc:creator>Mr M Clarkson</dc:creator>
  <cp:lastModifiedBy>Mr M Clarkson</cp:lastModifiedBy>
  <cp:revision>11</cp:revision>
  <dcterms:created xsi:type="dcterms:W3CDTF">2019-06-24T11:01:07Z</dcterms:created>
  <dcterms:modified xsi:type="dcterms:W3CDTF">2019-06-25T14:04:58Z</dcterms:modified>
</cp:coreProperties>
</file>